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70" r:id="rId10"/>
    <p:sldId id="265" r:id="rId11"/>
    <p:sldId id="261" r:id="rId12"/>
    <p:sldId id="268" r:id="rId13"/>
    <p:sldId id="266" r:id="rId14"/>
    <p:sldId id="269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 пережить жару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жа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916832"/>
            <a:ext cx="5040560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1340768"/>
            <a:ext cx="42313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Воду нужно не только пить, но  и погружаться в нее.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Утром принимайте контрастный душ, а вечером прохладный.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Избегайте крайностей – вода для питья и вода в душе не должны быть ледяной.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душ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908720"/>
            <a:ext cx="3065476" cy="2535586"/>
          </a:xfrm>
          <a:prstGeom prst="rect">
            <a:avLst/>
          </a:prstGeom>
        </p:spPr>
      </p:pic>
      <p:pic>
        <p:nvPicPr>
          <p:cNvPr id="4" name="Рисунок 3" descr="мужчина в душ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645024"/>
            <a:ext cx="3802059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№ 7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6588224" cy="5069159"/>
          </a:xfrm>
        </p:spPr>
        <p:txBody>
          <a:bodyPr>
            <a:normAutofit fontScale="92500"/>
          </a:bodyPr>
          <a:lstStyle/>
          <a:p>
            <a:pPr lvl="3"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нагружайте пищеварительную систему обильным количеством еды.</a:t>
            </a:r>
          </a:p>
          <a:p>
            <a:pPr lvl="3"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Предпочтение желательно отдать овощам и фруктам, лучше всего в сыром виде, полезны окрошка, свекольник, холодный борщ.</a:t>
            </a:r>
          </a:p>
          <a:p>
            <a:pPr lvl="3"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Старайтесь принимать пищу в холодном виде, небольшими порциями, поэтому чаще. </a:t>
            </a:r>
          </a:p>
          <a:p>
            <a:pPr lvl="3"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Прием мучных и сладких изделий должен быть ограничен.</a:t>
            </a:r>
          </a:p>
          <a:p>
            <a:pPr lvl="3"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Отдавайте предпочтение отварной рыбе и кисломолочным продуктам.</a:t>
            </a:r>
          </a:p>
          <a:p>
            <a:pPr lvl="3"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целом, количество пищи лучше ограничить</a:t>
            </a:r>
          </a:p>
          <a:p>
            <a:pPr lvl="3" algn="just">
              <a:buFont typeface="Wingdings" pitchFamily="2" charset="2"/>
              <a:buChar char="v"/>
            </a:pP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Основные приемы пищи перенесите на более прохладное время суток.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фрукт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509120"/>
            <a:ext cx="2483768" cy="2192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№8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/>
              <a:t>    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Всегда помните о тех, кто вас окружает, а также заботьтесь о детях, родных и близких в периоды жары.</a:t>
            </a:r>
            <a:b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всегда дети и старшие люди реагируют адекватно на высокие температуры среды, поэтому старайтесь следить за состоянием тех, кто рядом с вами, будь это член вашей семьи, знакомый, коллега или сосед. Поинтересуйтесь, есть ли у них достаточное количество воды, как они себя чувствуют, нуждаются ли в помощи. Не оставляйте маленьких детей в автомобилях и закрытых помещениях без присмотра. Следите за состоянием больных людей, страдающих хроническими заболеваниями.</a:t>
            </a: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cmpa\Рабочий стол\ко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64704"/>
            <a:ext cx="3967825" cy="5085183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Помните, что в жару страдают и ваши любимые питомцы.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7984" y="836712"/>
            <a:ext cx="4258816" cy="528945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cmpa\Рабочий стол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8820472" cy="6908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Важные советы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Соблюдайте режим кондиционирования помещений,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Избегайте длительного нахождения возле работающего кондиционера или вентилятора,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Чаще делайте влажную уборку  дома,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Увлажняйте воздух,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Старайтесь больше времени уделять сну,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Ограничьте физические нагрузки.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pPr lvl="6" algn="ctr" rtl="0">
              <a:spcBef>
                <a:spcPct val="0"/>
              </a:spcBef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Желаю вам безопасно провести лето и перенести периоды жары без ущерба для собственного здоровья.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795320" cy="4525963"/>
          </a:xfrm>
        </p:spPr>
        <p:txBody>
          <a:bodyPr>
            <a:normAutofit/>
          </a:bodyPr>
          <a:lstStyle/>
          <a:p>
            <a:pPr lvl="6" algn="ctr"/>
            <a:endParaRPr lang="ru-RU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ой, мороз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348880"/>
            <a:ext cx="4038600" cy="3071914"/>
          </a:xfrm>
        </p:spPr>
      </p:pic>
      <p:pic>
        <p:nvPicPr>
          <p:cNvPr id="11" name="Рисунок 10" descr="анекдот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5487" y="3581635"/>
            <a:ext cx="4212978" cy="3159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Что происходит с организмом?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Ухудшается  кровообращение головного мозга, происходит кислородное голодание.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Выводится жидкость, а вместе с ней минеральные соли.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Дефицит калия и магния.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Повышенное сердцебиение, учащенный пульс.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Расширяются сосуды, скачки давления.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Сгущение крови.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Правило №1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жаркую и горячую погоду старайтесь находиться как можно меньше под открытыми солнечными лучами, а также в помещениях, где внутри нет регулярного быстрого обмена воздуха и температура воздуха поднимается выше температуры окружающей среды снаружи.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№2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Поддерживайте хорошую циркуляцию воздуха в помещении, где вы проводите свое время в жару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60848"/>
            <a:ext cx="40386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№3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Устраните дополнительные источники нагревания.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Нагревают воздух в помещении многие электрические приборы (компьютер, телевизор, электроплитки, утюги и т.д.), а также газовая плита, на которой вы готовите пищу.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cmpa\Мои документы\Downloads\утю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№4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Создайте свою "охлаждающую систему".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отсутствии кондиционера воздух в помещении можно охладить с помощью «домашних приспособлений». Например, поставьте работающий переносной вентилятор перед миской, кастрюлей или коробкой, наполненной кубиками льда. Если нет льда, воспользуйтесь холодной водой из водопровода.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cmpa\Мои документы\Downloads\влаг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00808"/>
            <a:ext cx="4392488" cy="3960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№5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      </a:t>
            </a:r>
            <a:r>
              <a:rPr lang="ru-RU" b="1" dirty="0" smtClean="0">
                <a:solidFill>
                  <a:srgbClr val="002060"/>
                </a:solidFill>
              </a:rPr>
              <a:t>В жаркую погоду носите правильную одежду.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Старайтесь носить легкую, свободного покроя одежду, желательно светлых тонов из натуральных тканей (лен, хлопок).  Голова должна быть покрыта косынкой, шляпой, лучше с большими, широкими полями. На открытом воздухе старайтесь быть в тени. Избегайте ношения синтетической одежды, а также тугого белья. Берегите кожу лица от солнечных ожогов и всегда носите солнцезащитные очки.</a:t>
            </a:r>
          </a:p>
          <a:p>
            <a:endParaRPr lang="ru-RU" dirty="0"/>
          </a:p>
        </p:txBody>
      </p:sp>
      <p:pic>
        <p:nvPicPr>
          <p:cNvPr id="2050" name="Picture 2" descr="C:\Documents and Settings\cmpa\Мои документы\Downloads\одежд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385224"/>
            <a:ext cx="1960786" cy="2864463"/>
          </a:xfrm>
          <a:prstGeom prst="rect">
            <a:avLst/>
          </a:prstGeom>
          <a:noFill/>
        </p:spPr>
      </p:pic>
      <p:pic>
        <p:nvPicPr>
          <p:cNvPr id="6" name="Рисунок 5" descr="4603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365104"/>
            <a:ext cx="3093864" cy="236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Правило №6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3960440" cy="2481139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  Поддерживайте водно-солевой баланс на нормальном уровне, или другими словами следите за насыщением водой вашего организма.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Человеческое тело обладает уникальной способностью поддерживать водно-солевой баланс на стабильном уровне длительный период времени. Исключение составляют дети, особенно до 10 лет, у которых обмен веществ повышен, поэтому они легко теряют жидкость из организма, и люди старшего и пожилого возраста, у которых, наоборот обмен веществ замедлен, и насыщение тела водой проходит медленнее.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cmpa\Рабочий стол\вод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00808"/>
            <a:ext cx="4038600" cy="144581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1999" y="3429000"/>
            <a:ext cx="43924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утоления жажды  рекомендуется пить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небольшими порциями чистую негазированную воду, несладкий чай, напиток из шиповника, компот из сухофруктов.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Температура напитков 18-20 градусов.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Большую часть жидкости целесообразно выпивать утром и в вечерние часы, когда жара спадает.</a:t>
            </a:r>
          </a:p>
          <a:p>
            <a:pPr algn="just"/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Суточный объем жидкости  </a:t>
            </a: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1,5 – 2,0 литра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cmpa\Рабочий стол\ле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766888"/>
            <a:ext cx="6191250" cy="332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479</Words>
  <Application>Microsoft Office PowerPoint</Application>
  <PresentationFormat>Экран (4:3)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Как пережить жару</vt:lpstr>
      <vt:lpstr>Что происходит с организмом?</vt:lpstr>
      <vt:lpstr>Правило №1</vt:lpstr>
      <vt:lpstr>Правило №2</vt:lpstr>
      <vt:lpstr>Правило №3</vt:lpstr>
      <vt:lpstr>Правило №4</vt:lpstr>
      <vt:lpstr>Правило №5</vt:lpstr>
      <vt:lpstr>Правило №6</vt:lpstr>
      <vt:lpstr>Слайд 9</vt:lpstr>
      <vt:lpstr>Слайд 10</vt:lpstr>
      <vt:lpstr>Правило № 7</vt:lpstr>
      <vt:lpstr>Правило №8</vt:lpstr>
      <vt:lpstr>Слайд 13</vt:lpstr>
      <vt:lpstr>Слайд 14</vt:lpstr>
      <vt:lpstr>Важные советы</vt:lpstr>
      <vt:lpstr>Желаю вам безопасно провести лето и перенести периоды жары без ущерба для собственного здоровья.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пережить жару</dc:title>
  <cp:lastModifiedBy>HP</cp:lastModifiedBy>
  <cp:revision>51</cp:revision>
  <dcterms:modified xsi:type="dcterms:W3CDTF">2019-11-08T07:41:56Z</dcterms:modified>
</cp:coreProperties>
</file>