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78" r:id="rId6"/>
    <p:sldId id="279" r:id="rId7"/>
    <p:sldId id="260" r:id="rId8"/>
    <p:sldId id="273" r:id="rId9"/>
    <p:sldId id="289" r:id="rId10"/>
    <p:sldId id="262" r:id="rId11"/>
    <p:sldId id="281" r:id="rId12"/>
    <p:sldId id="294" r:id="rId13"/>
    <p:sldId id="263" r:id="rId14"/>
    <p:sldId id="284" r:id="rId15"/>
    <p:sldId id="264" r:id="rId16"/>
    <p:sldId id="295" r:id="rId17"/>
    <p:sldId id="290" r:id="rId18"/>
    <p:sldId id="291" r:id="rId19"/>
    <p:sldId id="266" r:id="rId20"/>
    <p:sldId id="265" r:id="rId21"/>
    <p:sldId id="292" r:id="rId22"/>
    <p:sldId id="293" r:id="rId23"/>
    <p:sldId id="269" r:id="rId24"/>
    <p:sldId id="288" r:id="rId25"/>
    <p:sldId id="267" r:id="rId26"/>
    <p:sldId id="268" r:id="rId27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Введение" id="{8717EB66-EF99-4DC9-9B29-AE38A1998BF6}">
          <p14:sldIdLst>
            <p14:sldId id="256"/>
            <p14:sldId id="257"/>
            <p14:sldId id="258"/>
          </p14:sldIdLst>
        </p14:section>
        <p14:section name="Дети" id="{FE7094AF-6074-4991-93BD-03039529CBF0}">
          <p14:sldIdLst>
            <p14:sldId id="259"/>
            <p14:sldId id="278"/>
            <p14:sldId id="279"/>
            <p14:sldId id="260"/>
          </p14:sldIdLst>
        </p14:section>
        <p14:section name="Молодежь" id="{1C3CBDF5-00CA-4B4A-B99C-571FCF60AC82}">
          <p14:sldIdLst>
            <p14:sldId id="273"/>
            <p14:sldId id="289"/>
            <p14:sldId id="262"/>
          </p14:sldIdLst>
        </p14:section>
        <p14:section name="среднего возраста (корпоративный спорт)" id="{DFA1E506-544C-4D28-AE12-069C88D38057}">
          <p14:sldIdLst>
            <p14:sldId id="281"/>
            <p14:sldId id="294"/>
            <p14:sldId id="263"/>
            <p14:sldId id="284"/>
            <p14:sldId id="264"/>
            <p14:sldId id="295"/>
          </p14:sldIdLst>
        </p14:section>
        <p14:section name="старшее покаление" id="{B05C1836-873F-44F9-BD8D-AE3008B7BB9B}">
          <p14:sldIdLst>
            <p14:sldId id="290"/>
            <p14:sldId id="291"/>
            <p14:sldId id="266"/>
            <p14:sldId id="265"/>
          </p14:sldIdLst>
        </p14:section>
        <p14:section name="инвалидов и лиц с ограниченными возможностями" id="{F4DF615E-F849-42DB-BDD2-72B65A90FB0A}">
          <p14:sldIdLst>
            <p14:sldId id="292"/>
            <p14:sldId id="293"/>
            <p14:sldId id="269"/>
            <p14:sldId id="288"/>
          </p14:sldIdLst>
        </p14:section>
        <p14:section name="Раздел без заголовка" id="{F5DC9A7E-C87C-4BDB-B35C-9B18EA8F2851}">
          <p14:sldIdLst>
            <p14:sldId id="267"/>
            <p14:sldId id="268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144" autoAdjust="0"/>
    <p:restoredTop sz="94618" autoAdjust="0"/>
  </p:normalViewPr>
  <p:slideViewPr>
    <p:cSldViewPr>
      <p:cViewPr varScale="1">
        <p:scale>
          <a:sx n="62" d="100"/>
          <a:sy n="62" d="100"/>
        </p:scale>
        <p:origin x="-72" y="-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B935E-382E-4E39-B5EE-86A4B8A4831F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D6BF1-B4B4-422F-B805-0DECDEA5D59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5991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D6BF1-B4B4-422F-B805-0DECDEA5D59D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0922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47828" y="836712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конкурс среди муниципальных образований на лучшую муниципальную практику в сфере физической культуры и массового спорта</a:t>
            </a:r>
            <a:endParaRPr kumimoji="0" lang="ru-RU" sz="2800" b="0" i="0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94" y="59603"/>
            <a:ext cx="503134" cy="37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59" y="44965"/>
            <a:ext cx="445260" cy="402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47828" y="1916832"/>
            <a:ext cx="8056620" cy="3240360"/>
          </a:xfrm>
        </p:spPr>
        <p:txBody>
          <a:bodyPr>
            <a:noAutofit/>
          </a:bodyPr>
          <a:lstStyle/>
          <a:p>
            <a:pPr lvl="0" algn="just">
              <a:lnSpc>
                <a:spcPct val="80000"/>
              </a:lnSpc>
            </a:pPr>
            <a:r>
              <a:rPr lang="ru-RU" sz="2800" u="sng" dirty="0"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слайд содержит следующую информацию:</a:t>
            </a:r>
          </a:p>
          <a:p>
            <a:pPr lvl="0" algn="just">
              <a:lnSpc>
                <a:spcPct val="80000"/>
              </a:lnSpc>
            </a:pP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субъекта Российской Федерации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муниципального образования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жителей в муниципальном образовании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населенных пунктов в муниципальном образовании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муниципального образования (территория крайнего Севера, Арктика, удаленные населенные пункты, транспортная доступность и т.д.)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38288"/>
            <a:ext cx="7920880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конкурс среди муниципальных образований на лучшую муниципальную практику в сфере физической культуры и массового спорта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16280" y="369120"/>
            <a:ext cx="452772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7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2 к Положению о Конкурсе</a:t>
            </a:r>
          </a:p>
        </p:txBody>
      </p:sp>
    </p:spTree>
    <p:extLst>
      <p:ext uri="{BB962C8B-B14F-4D97-AF65-F5344CB8AC3E}">
        <p14:creationId xmlns:p14="http://schemas.microsoft.com/office/powerpoint/2010/main" val="1143755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196"/>
            <a:ext cx="5794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7" y="27196"/>
            <a:ext cx="4079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59632" y="620688"/>
            <a:ext cx="748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молодежью по вовлечению в занятия физической культурой и массовым спортом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18" y="109745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05723" y="1412776"/>
            <a:ext cx="6246440" cy="297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информационной и пропагандистской работы по вовлечению в физическую культуру и спорт молодежи</a:t>
            </a: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направления информационной работы по вовлечению в физкультуру и спорт есть в муниципальном образовании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какие целевые группы направлены коммуникации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наиболее интересных (масштабных / нестандартных по инструментарию) коммуникационных проектов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Другая информация на усмотрение подающего заявку</a:t>
            </a:r>
          </a:p>
        </p:txBody>
      </p:sp>
    </p:spTree>
    <p:extLst>
      <p:ext uri="{BB962C8B-B14F-4D97-AF65-F5344CB8AC3E}">
        <p14:creationId xmlns:p14="http://schemas.microsoft.com/office/powerpoint/2010/main" val="2106510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89" y="44624"/>
            <a:ext cx="4079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1600" y="764703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населением  среднего возраста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33182" y="1422301"/>
            <a:ext cx="7783296" cy="4099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успешных практик по организации работы по месту жительства, реализуемых муниципальным образованием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1-2 не менее раза в неделю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434" y="130348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4115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89" y="44624"/>
            <a:ext cx="4079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1600" y="764703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населением  среднего возраста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33182" y="1422301"/>
            <a:ext cx="7783296" cy="4099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успешных проектов НКО/инициатив граждан по месту жительства, поддержанных муниципальным образованием</a:t>
            </a:r>
          </a:p>
          <a:p>
            <a:pPr marL="285750" indent="-285750" algn="just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1-2 не менее раза в неделю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434" y="130348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3063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89" y="44624"/>
            <a:ext cx="4079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7624" y="764704"/>
            <a:ext cx="78488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населением среднего возраста (корпоративный спорт)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ru-RU" sz="2000" b="1" kern="0" dirty="0">
              <a:solidFill>
                <a:srgbClr val="4472C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37176" y="1412776"/>
            <a:ext cx="7783296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успешных практик взаимодействия с работодателями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в данном блоке приводятся примеры практик, которые реализуются на регулярной основе, не менее 1-2 раза в неделю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434" y="130348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8595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89" y="44624"/>
            <a:ext cx="4079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15616" y="764704"/>
            <a:ext cx="79208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населением среднего возраста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37176" y="1412776"/>
            <a:ext cx="7783296" cy="3510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успешных практик по организации семейного отдыха, реализуемых муниципальными образованиями, в том числе при участии НКО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ru-RU" sz="105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  <a:endParaRPr lang="ru-RU" sz="14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434" y="130348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5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8" y="38025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75" y="39342"/>
            <a:ext cx="4079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47664" y="620688"/>
            <a:ext cx="68407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 населением среднего возраста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3749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690EF03-5AA9-FABD-641B-82E146F78287}"/>
              </a:ext>
            </a:extLst>
          </p:cNvPr>
          <p:cNvSpPr/>
          <p:nvPr/>
        </p:nvSpPr>
        <p:spPr>
          <a:xfrm>
            <a:off x="2005723" y="1412776"/>
            <a:ext cx="6246440" cy="297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информационной и пропагандистской работы по вовлечению в физическую культуру и спорт населения среднего возраста</a:t>
            </a: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направления информационной работы по вовлечению в физкультуру и спорт есть в муниципальном образовании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какие целевые группы направлены коммуникации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наиболее интересных (масштабных / нестандартных по инструментарию) коммуникационных проектов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Другая информация на усмотрение подающего заявку</a:t>
            </a:r>
          </a:p>
        </p:txBody>
      </p:sp>
    </p:spTree>
    <p:extLst>
      <p:ext uri="{BB962C8B-B14F-4D97-AF65-F5344CB8AC3E}">
        <p14:creationId xmlns:p14="http://schemas.microsoft.com/office/powerpoint/2010/main" val="3944443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8" y="38025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75" y="39342"/>
            <a:ext cx="4079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47664" y="620688"/>
            <a:ext cx="68407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 населением среднего возраста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3749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93C761AF-6F62-620B-55C0-054218F1832F}"/>
              </a:ext>
            </a:extLst>
          </p:cNvPr>
          <p:cNvSpPr/>
          <p:nvPr/>
        </p:nvSpPr>
        <p:spPr>
          <a:xfrm>
            <a:off x="2144341" y="1556792"/>
            <a:ext cx="58864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Реализуемые муниципальными образованиями меры стимулирования граждан к занятиям спортом</a:t>
            </a:r>
          </a:p>
        </p:txBody>
      </p:sp>
    </p:spTree>
    <p:extLst>
      <p:ext uri="{BB962C8B-B14F-4D97-AF65-F5344CB8AC3E}">
        <p14:creationId xmlns:p14="http://schemas.microsoft.com/office/powerpoint/2010/main" val="3730340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5" y="4517"/>
            <a:ext cx="5794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72" y="4517"/>
            <a:ext cx="4143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96" y="87066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4"/>
          <p:cNvSpPr txBox="1">
            <a:spLocks/>
          </p:cNvSpPr>
          <p:nvPr/>
        </p:nvSpPr>
        <p:spPr>
          <a:xfrm>
            <a:off x="1475656" y="620688"/>
            <a:ext cx="7344816" cy="576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80000"/>
              </a:lnSpc>
              <a:buNone/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вовлечению в физическую культуру и спорт граждан старшего поколения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484784"/>
            <a:ext cx="748883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успешных физкультурных и спортивных проектов, реализуемых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 образованием</a:t>
            </a:r>
          </a:p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не менее 1-2 раза в неделю</a:t>
            </a:r>
          </a:p>
          <a:p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4022985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5794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37" y="0"/>
            <a:ext cx="4143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82549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19672" y="620688"/>
            <a:ext cx="667848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вовлечению в физическую культуру и спорт граждан старшего поколения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1484784"/>
            <a:ext cx="748883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успешных проектов НКО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 граждан, поддержанных муниципальным образованием</a:t>
            </a:r>
          </a:p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не менее 1-2 раза в неделю</a:t>
            </a:r>
          </a:p>
          <a:p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59180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23" y="44624"/>
            <a:ext cx="40163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3523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75656" y="603019"/>
            <a:ext cx="669674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вовлечению в физическую культуру и спорт граждан старшего поколения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03737DF-A04E-1731-F6F3-226CC096806A}"/>
              </a:ext>
            </a:extLst>
          </p:cNvPr>
          <p:cNvSpPr/>
          <p:nvPr/>
        </p:nvSpPr>
        <p:spPr>
          <a:xfrm>
            <a:off x="2005723" y="1412776"/>
            <a:ext cx="6246440" cy="297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информационной и пропагандистской работы по вовлечению в физическую культуру и спорт старшего поколения</a:t>
            </a: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направления информационной работы по вовлечению в физкультуру и спорт есть в муниципальном образовании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какие целевые группы направлены коммуникации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наиболее интересных (масштабных / нестандартных по инструментарию) коммуникационных проектов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Другая информация на усмотрение подающего заявку</a:t>
            </a:r>
          </a:p>
        </p:txBody>
      </p:sp>
    </p:spTree>
    <p:extLst>
      <p:ext uri="{BB962C8B-B14F-4D97-AF65-F5344CB8AC3E}">
        <p14:creationId xmlns:p14="http://schemas.microsoft.com/office/powerpoint/2010/main" val="1140015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782"/>
            <a:ext cx="352537" cy="361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1052736"/>
            <a:ext cx="7992888" cy="4142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ru-RU" sz="2800" u="sng" dirty="0"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слайд содержит следующую информацию: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ru-RU" sz="2800" u="sng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занимающихся физической культурой и спортом в муниципальном образовании (по возрастным категориям (3-79 лет, 3-29 лет, 30-60 лет, 60-79 лет)</a:t>
            </a:r>
          </a:p>
          <a:p>
            <a:pPr marL="457200" indent="-457200" algn="just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муниципального уровня, касающихся организации работы с населением по вовлечению в занятия физической культурой и спортом (программа, комплекс мер, распоряжение, приказ и др.)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7" y="32782"/>
            <a:ext cx="481892" cy="361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2457"/>
            <a:ext cx="8053387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51279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6" y="44624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02" y="38274"/>
            <a:ext cx="40798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620688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вовлечению в физическую культуру и спорт граждан старшего поколения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131" y="130348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F5DA7841-F199-DD21-454F-EAF85F1DB933}"/>
              </a:ext>
            </a:extLst>
          </p:cNvPr>
          <p:cNvSpPr/>
          <p:nvPr/>
        </p:nvSpPr>
        <p:spPr>
          <a:xfrm>
            <a:off x="2144341" y="1556792"/>
            <a:ext cx="58864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Реализуемые муниципальными образованиями меры стимулирования граждан к занятиям спортом</a:t>
            </a:r>
          </a:p>
        </p:txBody>
      </p:sp>
    </p:spTree>
    <p:extLst>
      <p:ext uri="{BB962C8B-B14F-4D97-AF65-F5344CB8AC3E}">
        <p14:creationId xmlns:p14="http://schemas.microsoft.com/office/powerpoint/2010/main" val="2228162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87624" y="561454"/>
            <a:ext cx="78123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вовлечению в физическую культуру и спорт инвалидов и лиц с ограниченными возможностями </a:t>
            </a:r>
            <a:endParaRPr lang="ru-RU" dirty="0">
              <a:solidFill>
                <a:prstClr val="black"/>
              </a:solidFill>
            </a:endParaRPr>
          </a:p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9" y="44624"/>
            <a:ext cx="48101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52" y="44624"/>
            <a:ext cx="41433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3" y="96217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331640" y="1484784"/>
            <a:ext cx="748883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успешных проектов НКО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 граждан, поддержанных муниципальным образованием</a:t>
            </a:r>
          </a:p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не менее 1-2 раза в неделю</a:t>
            </a:r>
          </a:p>
          <a:p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023923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87623" y="561454"/>
            <a:ext cx="78123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вовлечению в физическую культуру и спорт инвалидов и лиц с ограниченными возможностями </a:t>
            </a:r>
            <a:endParaRPr lang="ru-RU" dirty="0">
              <a:solidFill>
                <a:prstClr val="black"/>
              </a:solidFill>
            </a:endParaRPr>
          </a:p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9" y="44624"/>
            <a:ext cx="48101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52" y="44624"/>
            <a:ext cx="41433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3" y="96217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331640" y="1484784"/>
            <a:ext cx="748883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успешных физкультурных и спортивных проектов, реализуемых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 образованием</a:t>
            </a:r>
          </a:p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не менее 1-2 раза в неделю</a:t>
            </a:r>
          </a:p>
          <a:p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4172556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58942" y="527819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вовлечению в физическую культуру и спорт инвалидов и лиц с ограниченными возможностями 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96" y="44624"/>
            <a:ext cx="40163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0348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51720" y="1628800"/>
            <a:ext cx="6536014" cy="366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информационной и пропагандистской работы по вовлечению в физическую культуру и спорт инвалидов и лиц с ограниченными возможностями</a:t>
            </a: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направления информационной работы по вовлечению в физкультуру и спорт есть в муниципальном образовании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какие целевые группы направлены коммуникации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наиболее интересных (масштабных / нестандартных по инструментарию) коммуникационных проектов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Другая информация на усмотрение подающего заявку</a:t>
            </a:r>
          </a:p>
          <a:p>
            <a:pPr lvl="0">
              <a:lnSpc>
                <a:spcPct val="80000"/>
              </a:lnSpc>
            </a:pPr>
            <a:r>
              <a:rPr lang="ru-RU" sz="2800" dirty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1174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58942" y="527819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вовлечению в физическую культуру и спорт инвалидов и лиц с ограниченными возможностями 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96" y="44624"/>
            <a:ext cx="40163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0348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48BC506-6628-D451-F719-BCA802FFF0FA}"/>
              </a:ext>
            </a:extLst>
          </p:cNvPr>
          <p:cNvSpPr/>
          <p:nvPr/>
        </p:nvSpPr>
        <p:spPr>
          <a:xfrm>
            <a:off x="2144341" y="1556792"/>
            <a:ext cx="58864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Реализуемые муниципальными образованиями меры стимулирования граждан к занятиям спортом</a:t>
            </a:r>
          </a:p>
        </p:txBody>
      </p:sp>
    </p:spTree>
    <p:extLst>
      <p:ext uri="{BB962C8B-B14F-4D97-AF65-F5344CB8AC3E}">
        <p14:creationId xmlns:p14="http://schemas.microsoft.com/office/powerpoint/2010/main" val="19704839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8657"/>
            <a:ext cx="57943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31" y="18657"/>
            <a:ext cx="40163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5656" y="764704"/>
            <a:ext cx="691276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</a:pPr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информационных ресурсов, на которых размещается информация о мероприятиях физической культуры и массового спорта 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04381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95058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0" y="44624"/>
            <a:ext cx="1000125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9672" y="620688"/>
            <a:ext cx="655272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20000"/>
              </a:spcBef>
            </a:pPr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трудности и дефициты при организации работы с населением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2848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6266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62" y="53440"/>
            <a:ext cx="415346" cy="384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9" y="48589"/>
            <a:ext cx="526312" cy="389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34167" y="548680"/>
            <a:ext cx="7920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некоммерческими организациями и общественными инициативами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90948" y="1361694"/>
            <a:ext cx="8091690" cy="1988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Bef>
                <a:spcPct val="20000"/>
              </a:spcBef>
            </a:pPr>
            <a:r>
              <a:rPr lang="ru-RU" sz="2800" u="sng" dirty="0"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слайд содержит следующую информацию:</a:t>
            </a:r>
          </a:p>
          <a:p>
            <a:pPr lvl="0">
              <a:lnSpc>
                <a:spcPct val="80000"/>
              </a:lnSpc>
              <a:spcBef>
                <a:spcPct val="20000"/>
              </a:spcBef>
            </a:pPr>
            <a:endParaRPr lang="ru-RU" sz="2800" u="sng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инструментов и механизмов поддержки НКО/общественных инициатив/ самоорганизующихся сообществ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2267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094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83568" y="1690243"/>
            <a:ext cx="8064896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800" u="sng" dirty="0">
                <a:solidFill>
                  <a:srgbClr val="1F497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слайд содержит следующую информацию: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ru-RU" sz="2800" u="sng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школьной спортивной лиги 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деятельности школьной спортивной лиги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7" y="88791"/>
            <a:ext cx="578429" cy="427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295264" y="537589"/>
            <a:ext cx="7698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детьми по вовлечению в занятия физической культурой и массовым спортом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78" y="89236"/>
            <a:ext cx="414232" cy="42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005" y="118189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92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5" y="4517"/>
            <a:ext cx="5794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72" y="4517"/>
            <a:ext cx="4143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96" y="87066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4"/>
          <p:cNvSpPr txBox="1">
            <a:spLocks/>
          </p:cNvSpPr>
          <p:nvPr/>
        </p:nvSpPr>
        <p:spPr>
          <a:xfrm>
            <a:off x="1763688" y="620688"/>
            <a:ext cx="6791325" cy="576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Font typeface="Arial" pitchFamily="34" charset="0"/>
              <a:buNone/>
            </a:pPr>
            <a:r>
              <a:rPr lang="ru-RU" sz="16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детьми по вовлечению в занятия физической культурой и массовым спортом</a:t>
            </a:r>
          </a:p>
          <a:p>
            <a:pPr marL="0" indent="0" algn="ctr">
              <a:lnSpc>
                <a:spcPct val="80000"/>
              </a:lnSpc>
              <a:buFont typeface="Arial" pitchFamily="34" charset="0"/>
              <a:buNone/>
            </a:pPr>
            <a:r>
              <a:rPr lang="ru-RU" sz="16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(внеурочные)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484784"/>
            <a:ext cx="748883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успешных физкультурных и спортивных проектов, реализуемых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 образованием</a:t>
            </a:r>
          </a:p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не менее 1-2 раз в неделю</a:t>
            </a:r>
          </a:p>
          <a:p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64663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5794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37" y="0"/>
            <a:ext cx="4143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82549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23728" y="620688"/>
            <a:ext cx="617443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детьми по вовлечению в занятия физической культурой и массовым спортом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1484784"/>
            <a:ext cx="748883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успешных проектов НКО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 граждан, поддержанных муниципальным образованием</a:t>
            </a:r>
          </a:p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не менее 1-2 раза в неделю</a:t>
            </a:r>
          </a:p>
          <a:p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809595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620688"/>
            <a:ext cx="66784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детьми по вовлечению в занятия физической культурой и массовым спортом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14" y="41451"/>
            <a:ext cx="4143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9" y="46254"/>
            <a:ext cx="5794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4000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BFC0A2B-BAE4-00EC-709C-2B755F4CFFA4}"/>
              </a:ext>
            </a:extLst>
          </p:cNvPr>
          <p:cNvSpPr/>
          <p:nvPr/>
        </p:nvSpPr>
        <p:spPr>
          <a:xfrm>
            <a:off x="2005723" y="1412776"/>
            <a:ext cx="6246440" cy="297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информационной и пропагандистской работы по вовлечению в физическую культуру и спорт детей</a:t>
            </a: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направления информационной работы по вовлечению в физкультуру и спорт есть в муниципальном образовании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какие целевые группы направлены коммуникации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наиболее интересных (масштабных / нестандартных по инструментарию) коммуникационных проектов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Другая информация на усмотрение подающего заявку</a:t>
            </a:r>
          </a:p>
        </p:txBody>
      </p:sp>
    </p:spTree>
    <p:extLst>
      <p:ext uri="{BB962C8B-B14F-4D97-AF65-F5344CB8AC3E}">
        <p14:creationId xmlns:p14="http://schemas.microsoft.com/office/powerpoint/2010/main" val="1017435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87624" y="764704"/>
            <a:ext cx="7812359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молодежью по вовлечению в занятия физической культурой и массовым спортом</a:t>
            </a:r>
          </a:p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9" y="44624"/>
            <a:ext cx="48101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52" y="44624"/>
            <a:ext cx="41433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3" y="96217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331640" y="1484784"/>
            <a:ext cx="748883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успешных физкультурных и спортивных проектов, реализуемых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 образованием</a:t>
            </a:r>
          </a:p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не менее 1-2 раз в неделю</a:t>
            </a:r>
          </a:p>
          <a:p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925909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87624" y="764704"/>
            <a:ext cx="7812359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b="1" kern="0" dirty="0">
                <a:solidFill>
                  <a:srgbClr val="4472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молодежью по вовлечению в занятия физической культурой и массовым спортом</a:t>
            </a:r>
          </a:p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9" y="44624"/>
            <a:ext cx="48101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52" y="44624"/>
            <a:ext cx="41433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3" y="96217"/>
            <a:ext cx="79438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331640" y="1484784"/>
            <a:ext cx="748883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успешных проектов НКО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 граждан, поддержанных муниципальным образованием</a:t>
            </a:r>
          </a:p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блоке приводятся примеры практик, которые реализуются на регулярной основе, не менее 1-2 раза в неделю</a:t>
            </a:r>
          </a:p>
          <a:p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описания проектов :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проекта, ссылки на ресурсы, на которых можно ознакомиться с проектом подробнее (при наличии таких ресурсов), </a:t>
            </a:r>
            <a:r>
              <a:rPr lang="ru-RU" sz="14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контактное лицо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возможного уточнения информации о проекте в рамках исследований Министерства спорта РФ)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проект создан, с какого года работает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целевая группа, на которую направлен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цели/задачи проекта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каким видом спорта / активности связан проект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- сколько человек участвует/вовлечено 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мероприятия включает, с какой периодичностью проводятся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каковы главные результаты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5007920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2188</Words>
  <Application>Microsoft Office PowerPoint</Application>
  <PresentationFormat>Экран (4:3)</PresentationFormat>
  <Paragraphs>226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Столярова Мария Эдуардовна</dc:creator>
  <cp:lastModifiedBy>Столярова Мария Эдуардовна</cp:lastModifiedBy>
  <cp:revision>74</cp:revision>
  <cp:lastPrinted>2023-03-28T11:26:28Z</cp:lastPrinted>
  <dcterms:created xsi:type="dcterms:W3CDTF">2023-03-16T08:14:09Z</dcterms:created>
  <dcterms:modified xsi:type="dcterms:W3CDTF">2023-04-11T11:25:01Z</dcterms:modified>
</cp:coreProperties>
</file>